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8" d="100"/>
          <a:sy n="108" d="100"/>
        </p:scale>
        <p:origin x="-1112"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AA27F05-79F6-154E-A031-DB85B51197CC}"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3295059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AA27F05-79F6-154E-A031-DB85B51197CC}"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1590082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AA27F05-79F6-154E-A031-DB85B51197CC}"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35538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AA27F05-79F6-154E-A031-DB85B51197CC}"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3469416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AA27F05-79F6-154E-A031-DB85B51197CC}" type="datetimeFigureOut">
              <a:rPr lang="en-US" smtClean="0"/>
              <a:t>2015-05-28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148062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AA27F05-79F6-154E-A031-DB85B51197CC}"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4209943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AA27F05-79F6-154E-A031-DB85B51197CC}" type="datetimeFigureOut">
              <a:rPr lang="en-US" smtClean="0"/>
              <a:t>2015-05-28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1132145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AA27F05-79F6-154E-A031-DB85B51197CC}" type="datetimeFigureOut">
              <a:rPr lang="en-US" smtClean="0"/>
              <a:t>2015-05-28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912962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A27F05-79F6-154E-A031-DB85B51197CC}" type="datetimeFigureOut">
              <a:rPr lang="en-US" smtClean="0"/>
              <a:t>2015-05-28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3523052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AA27F05-79F6-154E-A031-DB85B51197CC}"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1296071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AA27F05-79F6-154E-A031-DB85B51197CC}" type="datetimeFigureOut">
              <a:rPr lang="en-US" smtClean="0"/>
              <a:t>2015-05-28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E4112-915C-2E4D-BAD5-A29F192C5C0D}" type="slidenum">
              <a:rPr lang="en-US" smtClean="0"/>
              <a:t>‹#›</a:t>
            </a:fld>
            <a:endParaRPr lang="en-US"/>
          </a:p>
        </p:txBody>
      </p:sp>
    </p:spTree>
    <p:extLst>
      <p:ext uri="{BB962C8B-B14F-4D97-AF65-F5344CB8AC3E}">
        <p14:creationId xmlns:p14="http://schemas.microsoft.com/office/powerpoint/2010/main" val="14880124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A27F05-79F6-154E-A031-DB85B51197CC}" type="datetimeFigureOut">
              <a:rPr lang="en-US" smtClean="0"/>
              <a:t>2015-05-28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E4112-915C-2E4D-BAD5-A29F192C5C0D}" type="slidenum">
              <a:rPr lang="en-US" smtClean="0"/>
              <a:t>‹#›</a:t>
            </a:fld>
            <a:endParaRPr lang="en-US"/>
          </a:p>
        </p:txBody>
      </p:sp>
    </p:spTree>
    <p:extLst>
      <p:ext uri="{BB962C8B-B14F-4D97-AF65-F5344CB8AC3E}">
        <p14:creationId xmlns:p14="http://schemas.microsoft.com/office/powerpoint/2010/main" val="2037756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b="1" spc="50" dirty="0" smtClean="0">
                <a:ln w="12700" cmpd="sng">
                  <a:solidFill>
                    <a:schemeClr val="accent6">
                      <a:satMod val="120000"/>
                      <a:shade val="80000"/>
                    </a:schemeClr>
                  </a:solidFill>
                  <a:prstDash val="solid"/>
                </a:ln>
                <a:solidFill>
                  <a:schemeClr val="tx2">
                    <a:lumMod val="60000"/>
                    <a:lumOff val="40000"/>
                  </a:schemeClr>
                </a:solidFill>
                <a:effectLst>
                  <a:glow rad="53100">
                    <a:schemeClr val="accent6">
                      <a:satMod val="180000"/>
                      <a:alpha val="30000"/>
                    </a:schemeClr>
                  </a:glow>
                </a:effectLst>
              </a:rPr>
              <a:t>Deep Ocean Life</a:t>
            </a:r>
            <a:endParaRPr lang="en-US" sz="7200" b="1" spc="50" dirty="0">
              <a:ln w="12700" cmpd="sng">
                <a:solidFill>
                  <a:schemeClr val="accent6">
                    <a:satMod val="120000"/>
                    <a:shade val="80000"/>
                  </a:schemeClr>
                </a:solidFill>
                <a:prstDash val="solid"/>
              </a:ln>
              <a:solidFill>
                <a:schemeClr val="tx2">
                  <a:lumMod val="60000"/>
                  <a:lumOff val="40000"/>
                </a:schemeClr>
              </a:solidFill>
              <a:effectLst>
                <a:glow rad="53100">
                  <a:schemeClr val="accent6">
                    <a:satMod val="180000"/>
                    <a:alpha val="30000"/>
                  </a:schemeClr>
                </a:glow>
              </a:effectLst>
            </a:endParaRPr>
          </a:p>
        </p:txBody>
      </p:sp>
      <p:sp>
        <p:nvSpPr>
          <p:cNvPr id="3" name="Subtitle 2"/>
          <p:cNvSpPr>
            <a:spLocks noGrp="1"/>
          </p:cNvSpPr>
          <p:nvPr>
            <p:ph type="subTitle" idx="1"/>
          </p:nvPr>
        </p:nvSpPr>
        <p:spPr>
          <a:xfrm>
            <a:off x="-1" y="5796998"/>
            <a:ext cx="3872605" cy="1061002"/>
          </a:xfrm>
        </p:spPr>
        <p:txBody>
          <a:bodyPr>
            <a:normAutofit/>
          </a:bodyPr>
          <a:lstStyle/>
          <a:p>
            <a:r>
              <a:rPr lang="en-US" dirty="0" smtClean="0">
                <a:solidFill>
                  <a:srgbClr val="558ED5"/>
                </a:solidFill>
              </a:rPr>
              <a:t>By. Mitch Jensen 8E</a:t>
            </a:r>
            <a:endParaRPr lang="en-US" dirty="0">
              <a:solidFill>
                <a:srgbClr val="558ED5"/>
              </a:solidFill>
            </a:endParaRPr>
          </a:p>
        </p:txBody>
      </p:sp>
      <p:pic>
        <p:nvPicPr>
          <p:cNvPr id="4" name="Picture 3" descr="111005-OceanPhoto-hmed-0945a.grid-6x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9514" y="3321753"/>
            <a:ext cx="4944486" cy="3536247"/>
          </a:xfrm>
          <a:prstGeom prst="rect">
            <a:avLst/>
          </a:prstGeom>
        </p:spPr>
      </p:pic>
    </p:spTree>
    <p:extLst>
      <p:ext uri="{BB962C8B-B14F-4D97-AF65-F5344CB8AC3E}">
        <p14:creationId xmlns:p14="http://schemas.microsoft.com/office/powerpoint/2010/main" val="65437427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How We Impact Them</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152310"/>
            <a:ext cx="8229600" cy="6043740"/>
          </a:xfrm>
        </p:spPr>
        <p:txBody>
          <a:bodyPr/>
          <a:lstStyle/>
          <a:p>
            <a:r>
              <a:rPr lang="en-US" dirty="0" smtClean="0"/>
              <a:t>Pollution is a big factor because more than 100 000 sea creatures die a year from pollution and 30 000 deep ocean life die from that 100 000.</a:t>
            </a:r>
          </a:p>
          <a:p>
            <a:r>
              <a:rPr lang="en-US" dirty="0" smtClean="0"/>
              <a:t>Oil spills is another large issue – if oil gets into their water then more die from that 100 000 fish from pollution. </a:t>
            </a:r>
            <a:endParaRPr lang="en-US" dirty="0"/>
          </a:p>
        </p:txBody>
      </p:sp>
      <p:pic>
        <p:nvPicPr>
          <p:cNvPr id="4" name="Picture 3" descr="water-pollution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7781" y="4314408"/>
            <a:ext cx="3574822" cy="2389172"/>
          </a:xfrm>
          <a:prstGeom prst="rect">
            <a:avLst/>
          </a:prstGeom>
        </p:spPr>
      </p:pic>
    </p:spTree>
    <p:extLst>
      <p:ext uri="{BB962C8B-B14F-4D97-AF65-F5344CB8AC3E}">
        <p14:creationId xmlns:p14="http://schemas.microsoft.com/office/powerpoint/2010/main" val="7990744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a:t> </a:t>
            </a:r>
            <a:r>
              <a:rPr lang="en-US" dirty="0" smtClean="0"/>
              <a:t>I learned a lot about deep ocean life. I </a:t>
            </a:r>
            <a:r>
              <a:rPr lang="en-US" dirty="0" err="1" smtClean="0"/>
              <a:t>didn</a:t>
            </a:r>
            <a:r>
              <a:rPr lang="fr-FR" dirty="0" smtClean="0"/>
              <a:t>’</a:t>
            </a:r>
            <a:r>
              <a:rPr lang="en-US" dirty="0" smtClean="0"/>
              <a:t>t know that these creatures are so scary looking. They are so interesting!</a:t>
            </a:r>
          </a:p>
          <a:p>
            <a:pPr marL="0" indent="0">
              <a:buNone/>
            </a:pPr>
            <a:endParaRPr lang="en-US" dirty="0"/>
          </a:p>
          <a:p>
            <a:pPr marL="0" indent="0">
              <a:buNone/>
            </a:pPr>
            <a:r>
              <a:rPr lang="en-US" dirty="0" smtClean="0"/>
              <a:t>					!!!GO DEEP SEA CREATURES!!!</a:t>
            </a:r>
          </a:p>
        </p:txBody>
      </p:sp>
    </p:spTree>
    <p:extLst>
      <p:ext uri="{BB962C8B-B14F-4D97-AF65-F5344CB8AC3E}">
        <p14:creationId xmlns:p14="http://schemas.microsoft.com/office/powerpoint/2010/main" val="4117287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Overview</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p:txBody>
          <a:bodyPr>
            <a:normAutofit fontScale="92500" lnSpcReduction="20000"/>
          </a:bodyPr>
          <a:lstStyle/>
          <a:p>
            <a:r>
              <a:rPr lang="en-US" dirty="0" smtClean="0"/>
              <a:t>Vampire Squid</a:t>
            </a:r>
          </a:p>
          <a:p>
            <a:r>
              <a:rPr lang="en-US" dirty="0" smtClean="0"/>
              <a:t>Moon Jelly</a:t>
            </a:r>
          </a:p>
          <a:p>
            <a:r>
              <a:rPr lang="en-US" dirty="0" smtClean="0"/>
              <a:t>Angler Fish</a:t>
            </a:r>
          </a:p>
          <a:p>
            <a:r>
              <a:rPr lang="en-US" dirty="0" smtClean="0"/>
              <a:t>Frilled Shark</a:t>
            </a:r>
          </a:p>
          <a:p>
            <a:r>
              <a:rPr lang="en-US" dirty="0" smtClean="0"/>
              <a:t>Six-Gill Shark</a:t>
            </a:r>
          </a:p>
          <a:p>
            <a:r>
              <a:rPr lang="en-US" dirty="0" smtClean="0"/>
              <a:t>Concepts on Deep Sea Life </a:t>
            </a:r>
          </a:p>
          <a:p>
            <a:r>
              <a:rPr lang="en-US" dirty="0" smtClean="0"/>
              <a:t>How they Impact them </a:t>
            </a:r>
          </a:p>
          <a:p>
            <a:r>
              <a:rPr lang="en-US" dirty="0" smtClean="0"/>
              <a:t>How they Impact us</a:t>
            </a:r>
          </a:p>
          <a:p>
            <a:r>
              <a:rPr lang="en-US" dirty="0" smtClean="0"/>
              <a:t>Conclusion </a:t>
            </a:r>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2439" y="3910161"/>
            <a:ext cx="3801561" cy="2369283"/>
          </a:xfrm>
          <a:prstGeom prst="rect">
            <a:avLst/>
          </a:prstGeom>
        </p:spPr>
      </p:pic>
    </p:spTree>
    <p:extLst>
      <p:ext uri="{BB962C8B-B14F-4D97-AF65-F5344CB8AC3E}">
        <p14:creationId xmlns:p14="http://schemas.microsoft.com/office/powerpoint/2010/main" val="384961763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Vampire Squid</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116769"/>
            <a:ext cx="8229600" cy="5741231"/>
          </a:xfrm>
        </p:spPr>
        <p:txBody>
          <a:bodyPr/>
          <a:lstStyle/>
          <a:p>
            <a:pPr marL="0" indent="0">
              <a:buNone/>
            </a:pPr>
            <a:r>
              <a:rPr lang="en-US" dirty="0" smtClean="0"/>
              <a:t> </a:t>
            </a:r>
            <a:r>
              <a:rPr lang="en-US" b="1" dirty="0" smtClean="0"/>
              <a:t>Vampire Squid</a:t>
            </a:r>
            <a:r>
              <a:rPr lang="en-US" dirty="0"/>
              <a:t> </a:t>
            </a:r>
            <a:r>
              <a:rPr lang="en-US" dirty="0" smtClean="0"/>
              <a:t>is a squid that is 12 inches that has eight tentacles which are webbed. It lives 2000 to 3000 feet below the surface. The scientific name for it is </a:t>
            </a:r>
            <a:r>
              <a:rPr lang="en-US" dirty="0" err="1" smtClean="0"/>
              <a:t>Vanpyruteuthis</a:t>
            </a:r>
            <a:r>
              <a:rPr lang="en-US" dirty="0" smtClean="0"/>
              <a:t> </a:t>
            </a:r>
            <a:r>
              <a:rPr lang="en-US" dirty="0" err="1" smtClean="0"/>
              <a:t>infernalis</a:t>
            </a:r>
            <a:r>
              <a:rPr lang="en-US" dirty="0" smtClean="0"/>
              <a:t>.</a:t>
            </a:r>
            <a:r>
              <a:rPr lang="en-US" b="1" dirty="0" smtClean="0"/>
              <a:t> </a:t>
            </a:r>
            <a:r>
              <a:rPr lang="en-US" dirty="0" smtClean="0"/>
              <a:t>Did you know that the Vampire Squid can move if its diet creates enough diarrhea to shoot out their anal cavities to move them forward?</a:t>
            </a:r>
          </a:p>
          <a:p>
            <a:pPr marL="0" indent="0">
              <a:buNone/>
            </a:pPr>
            <a:endParaRPr lang="en-US" dirty="0"/>
          </a:p>
          <a:p>
            <a:pPr marL="0" indent="0">
              <a:buNone/>
            </a:pPr>
            <a:endParaRPr lang="en-US" dirty="0" smtClean="0"/>
          </a:p>
          <a:p>
            <a:pPr marL="0" indent="0">
              <a:buNone/>
            </a:pPr>
            <a:endParaRPr lang="en-US" dirty="0" smtClean="0"/>
          </a:p>
        </p:txBody>
      </p:sp>
      <p:sp>
        <p:nvSpPr>
          <p:cNvPr id="4" name="TextBox 3"/>
          <p:cNvSpPr txBox="1"/>
          <p:nvPr/>
        </p:nvSpPr>
        <p:spPr>
          <a:xfrm>
            <a:off x="7015953" y="4891610"/>
            <a:ext cx="184666" cy="369332"/>
          </a:xfrm>
          <a:prstGeom prst="rect">
            <a:avLst/>
          </a:prstGeom>
          <a:noFill/>
        </p:spPr>
        <p:txBody>
          <a:bodyPr wrap="none" rtlCol="0">
            <a:spAutoFit/>
          </a:bodyPr>
          <a:lstStyle/>
          <a:p>
            <a:endParaRPr lang="en-US"/>
          </a:p>
        </p:txBody>
      </p:sp>
      <p:pic>
        <p:nvPicPr>
          <p:cNvPr id="5" name="Picture 4" descr="vampire-squid-he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4548" y="4526927"/>
            <a:ext cx="3569452" cy="2488210"/>
          </a:xfrm>
          <a:prstGeom prst="rect">
            <a:avLst/>
          </a:prstGeom>
        </p:spPr>
      </p:pic>
    </p:spTree>
    <p:extLst>
      <p:ext uri="{BB962C8B-B14F-4D97-AF65-F5344CB8AC3E}">
        <p14:creationId xmlns:p14="http://schemas.microsoft.com/office/powerpoint/2010/main" val="8656225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Moon Jelly </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093517"/>
            <a:ext cx="8229600" cy="5708631"/>
          </a:xfrm>
        </p:spPr>
        <p:txBody>
          <a:bodyPr/>
          <a:lstStyle/>
          <a:p>
            <a:pPr marL="0" indent="0">
              <a:buNone/>
            </a:pPr>
            <a:r>
              <a:rPr lang="en-US" dirty="0" smtClean="0"/>
              <a:t> </a:t>
            </a:r>
            <a:r>
              <a:rPr lang="en-US" b="1" dirty="0" smtClean="0"/>
              <a:t>Moon Jelly </a:t>
            </a:r>
            <a:r>
              <a:rPr lang="en-US" dirty="0" smtClean="0"/>
              <a:t>is a part of the jellyfish family. It can be from 25-40 cm long when fully grown. The Moon Jelly has many names such as Saucer Jelly, Common Jelly, and Moon Jellyfish. The scientific name for this ocean creature is Aurelia </a:t>
            </a:r>
            <a:r>
              <a:rPr lang="en-US" dirty="0" err="1" smtClean="0"/>
              <a:t>aurita</a:t>
            </a:r>
            <a:r>
              <a:rPr lang="en-US" dirty="0" smtClean="0"/>
              <a:t>. Carl Linnaeus found the Moon Jelly in 1758.</a:t>
            </a:r>
            <a:endParaRPr lang="en-US" dirty="0"/>
          </a:p>
        </p:txBody>
      </p:sp>
      <p:pic>
        <p:nvPicPr>
          <p:cNvPr id="4" name="Picture 3" descr="swimming-moon-jell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4407" y="4009565"/>
            <a:ext cx="4309593" cy="2848436"/>
          </a:xfrm>
          <a:prstGeom prst="rect">
            <a:avLst/>
          </a:prstGeom>
        </p:spPr>
      </p:pic>
    </p:spTree>
    <p:extLst>
      <p:ext uri="{BB962C8B-B14F-4D97-AF65-F5344CB8AC3E}">
        <p14:creationId xmlns:p14="http://schemas.microsoft.com/office/powerpoint/2010/main" val="8484165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chemeClr val="tx2">
                    <a:lumMod val="60000"/>
                    <a:lumOff val="40000"/>
                  </a:schemeClr>
                </a:solidFill>
                <a:effectLst>
                  <a:glow rad="53100">
                    <a:schemeClr val="accent6">
                      <a:satMod val="180000"/>
                      <a:alpha val="30000"/>
                    </a:schemeClr>
                  </a:glow>
                </a:effectLst>
              </a:rPr>
              <a:t>Angler Fish </a:t>
            </a:r>
            <a:endParaRPr lang="en-US" b="1" spc="50" dirty="0">
              <a:ln w="12700" cmpd="sng">
                <a:solidFill>
                  <a:schemeClr val="accent6">
                    <a:satMod val="120000"/>
                    <a:shade val="80000"/>
                  </a:schemeClr>
                </a:solidFill>
                <a:prstDash val="solid"/>
              </a:ln>
              <a:solidFill>
                <a:schemeClr val="tx2">
                  <a:lumMod val="60000"/>
                  <a:lumOff val="40000"/>
                </a:schemeClr>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199342"/>
            <a:ext cx="8229600" cy="5658658"/>
          </a:xfrm>
        </p:spPr>
        <p:txBody>
          <a:bodyPr/>
          <a:lstStyle/>
          <a:p>
            <a:pPr marL="0" indent="0">
              <a:buNone/>
            </a:pPr>
            <a:r>
              <a:rPr lang="en-US" dirty="0" smtClean="0"/>
              <a:t> </a:t>
            </a:r>
            <a:r>
              <a:rPr lang="en-US" b="1" dirty="0" smtClean="0"/>
              <a:t>Angler Fish </a:t>
            </a:r>
            <a:r>
              <a:rPr lang="en-US" dirty="0" smtClean="0"/>
              <a:t>are about 2 feet long. It has an antenna that acts as a lure. The male and female are very different, when a male and female are very different it is called sexual </a:t>
            </a:r>
            <a:r>
              <a:rPr lang="en-US" dirty="0" err="1" smtClean="0"/>
              <a:t>dimorphrism</a:t>
            </a:r>
            <a:r>
              <a:rPr lang="en-US" dirty="0" smtClean="0"/>
              <a:t>. There are more than 200 species of the Angler Fish. The closest Angler Fish to the surface is one mile down. Samuel Garman is the first person to find this kind of fish and that was in 1899. </a:t>
            </a:r>
            <a:endParaRPr lang="en-US" b="1" dirty="0"/>
          </a:p>
        </p:txBody>
      </p:sp>
      <p:pic>
        <p:nvPicPr>
          <p:cNvPr id="4" name="Picture 3" descr="Angler-Fis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661" y="5081700"/>
            <a:ext cx="2641339" cy="1776300"/>
          </a:xfrm>
          <a:prstGeom prst="rect">
            <a:avLst/>
          </a:prstGeom>
        </p:spPr>
      </p:pic>
    </p:spTree>
    <p:extLst>
      <p:ext uri="{BB962C8B-B14F-4D97-AF65-F5344CB8AC3E}">
        <p14:creationId xmlns:p14="http://schemas.microsoft.com/office/powerpoint/2010/main" val="20950003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Frilled Shark</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164068"/>
            <a:ext cx="8229600" cy="5693932"/>
          </a:xfrm>
        </p:spPr>
        <p:txBody>
          <a:bodyPr/>
          <a:lstStyle/>
          <a:p>
            <a:pPr marL="0" indent="0">
              <a:buNone/>
            </a:pPr>
            <a:r>
              <a:rPr lang="en-US" b="1" dirty="0" smtClean="0"/>
              <a:t> Frilled Shark </a:t>
            </a:r>
            <a:r>
              <a:rPr lang="en-US" dirty="0" smtClean="0"/>
              <a:t>is 1 of 2 </a:t>
            </a:r>
            <a:r>
              <a:rPr lang="en-US" dirty="0" smtClean="0"/>
              <a:t>extant </a:t>
            </a:r>
            <a:r>
              <a:rPr lang="en-US" dirty="0" smtClean="0"/>
              <a:t>sharks in the shark family. The Frilled Shark is 2m long. It catches prey by bending its body and jolting forward like a snake. It swallows its prey whole. It has been around for 80 million years. Some people call it the living fossil. </a:t>
            </a:r>
            <a:endParaRPr lang="en-US" b="1" dirty="0"/>
          </a:p>
        </p:txBody>
      </p:sp>
      <p:pic>
        <p:nvPicPr>
          <p:cNvPr id="4" name="Picture 3" descr="frillshark-big-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6715" y="3635148"/>
            <a:ext cx="4887285" cy="3222852"/>
          </a:xfrm>
          <a:prstGeom prst="rect">
            <a:avLst/>
          </a:prstGeom>
        </p:spPr>
      </p:pic>
    </p:spTree>
    <p:extLst>
      <p:ext uri="{BB962C8B-B14F-4D97-AF65-F5344CB8AC3E}">
        <p14:creationId xmlns:p14="http://schemas.microsoft.com/office/powerpoint/2010/main" val="13136817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Six-Gill Shark </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140550"/>
            <a:ext cx="8229600" cy="5717450"/>
          </a:xfrm>
        </p:spPr>
        <p:txBody>
          <a:bodyPr/>
          <a:lstStyle/>
          <a:p>
            <a:pPr marL="0" indent="0">
              <a:buNone/>
            </a:pPr>
            <a:r>
              <a:rPr lang="en-US" dirty="0" smtClean="0"/>
              <a:t> </a:t>
            </a:r>
            <a:r>
              <a:rPr lang="en-US" b="1" dirty="0" smtClean="0"/>
              <a:t>Six-Gill Shark </a:t>
            </a:r>
            <a:r>
              <a:rPr lang="en-US" dirty="0" smtClean="0"/>
              <a:t>is 16 feet long. It is one of the most commonly studied sharks. Many of its relatives are now extinct. Did you know that it is a </a:t>
            </a:r>
            <a:r>
              <a:rPr lang="en-US" dirty="0" err="1" smtClean="0"/>
              <a:t>hexanchidae</a:t>
            </a:r>
            <a:r>
              <a:rPr lang="en-US" dirty="0" smtClean="0"/>
              <a:t> shark? (</a:t>
            </a:r>
            <a:r>
              <a:rPr lang="en-US" dirty="0" err="1" smtClean="0"/>
              <a:t>Hexanchidae</a:t>
            </a:r>
            <a:r>
              <a:rPr lang="en-US" dirty="0" smtClean="0"/>
              <a:t> sharks have an additional pair of gill slits). Its scientific name is </a:t>
            </a:r>
            <a:r>
              <a:rPr lang="en-US" dirty="0" err="1" smtClean="0"/>
              <a:t>Hexanchus</a:t>
            </a:r>
            <a:r>
              <a:rPr lang="en-US" dirty="0" smtClean="0"/>
              <a:t> </a:t>
            </a:r>
            <a:r>
              <a:rPr lang="en-US" dirty="0" err="1" smtClean="0"/>
              <a:t>griseus</a:t>
            </a:r>
            <a:r>
              <a:rPr lang="en-US" dirty="0" smtClean="0"/>
              <a:t>. Another name for it is a </a:t>
            </a:r>
            <a:r>
              <a:rPr lang="en-US" dirty="0"/>
              <a:t>C</a:t>
            </a:r>
            <a:r>
              <a:rPr lang="en-US" dirty="0" smtClean="0"/>
              <a:t>ow Fish.</a:t>
            </a:r>
            <a:endParaRPr lang="en-US" dirty="0"/>
          </a:p>
        </p:txBody>
      </p:sp>
      <p:pic>
        <p:nvPicPr>
          <p:cNvPr id="4" name="Picture 3" descr="images-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4007" y="4083059"/>
            <a:ext cx="4169993" cy="2774941"/>
          </a:xfrm>
          <a:prstGeom prst="rect">
            <a:avLst/>
          </a:prstGeom>
        </p:spPr>
      </p:pic>
    </p:spTree>
    <p:extLst>
      <p:ext uri="{BB962C8B-B14F-4D97-AF65-F5344CB8AC3E}">
        <p14:creationId xmlns:p14="http://schemas.microsoft.com/office/powerpoint/2010/main" val="34030347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Concepts of Deep Sea Life </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105277"/>
            <a:ext cx="8229600" cy="5752724"/>
          </a:xfrm>
        </p:spPr>
        <p:txBody>
          <a:bodyPr>
            <a:normAutofit fontScale="85000" lnSpcReduction="10000"/>
          </a:bodyPr>
          <a:lstStyle/>
          <a:p>
            <a:pPr marL="0" indent="0">
              <a:buNone/>
            </a:pPr>
            <a:r>
              <a:rPr lang="en-US" dirty="0" smtClean="0"/>
              <a:t> The Deep Sea is a part of the sea that is the lowest layer of the sea; which is at least 1800 meters or more. In the Deep Sea is is pitch black, nothing can be seen, it is as if you were blind. It is freezing cold down there, the normal temperature is near freezing. The pressure down there is hundreds of bars. (Bars is how you calculate pressure). There is very minimal oxygen. It is scarce to see food, the only way Deep Sea Creatures eat is from food floating down. Sea creatures that live in the Deep Sea live hundreds to thousands of meters below the surface.</a:t>
            </a:r>
          </a:p>
          <a:p>
            <a:pPr marL="0" indent="0">
              <a:buNone/>
            </a:pPr>
            <a:endParaRPr lang="en-US" dirty="0"/>
          </a:p>
          <a:p>
            <a:pPr marL="0" indent="0">
              <a:buNone/>
            </a:pPr>
            <a:endParaRPr lang="en-US" dirty="0" smtClean="0"/>
          </a:p>
          <a:p>
            <a:pPr marL="0" indent="0">
              <a:buNone/>
            </a:pPr>
            <a:r>
              <a:rPr lang="en-US" dirty="0" smtClean="0"/>
              <a:t>  </a:t>
            </a:r>
            <a:endParaRPr lang="en-US" dirty="0"/>
          </a:p>
        </p:txBody>
      </p:sp>
      <p:pic>
        <p:nvPicPr>
          <p:cNvPr id="4" name="Picture 3" descr="strange-but-real-deep-sea-life-31009706-586-61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2266" y="4921979"/>
            <a:ext cx="1841734" cy="1936021"/>
          </a:xfrm>
          <a:prstGeom prst="rect">
            <a:avLst/>
          </a:prstGeom>
        </p:spPr>
      </p:pic>
      <p:pic>
        <p:nvPicPr>
          <p:cNvPr id="5" name="Picture 4" descr="deep-sea-jellyfish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4828" y="4921980"/>
            <a:ext cx="3107438" cy="1936022"/>
          </a:xfrm>
          <a:prstGeom prst="rect">
            <a:avLst/>
          </a:prstGeom>
        </p:spPr>
      </p:pic>
      <p:pic>
        <p:nvPicPr>
          <p:cNvPr id="6" name="Picture 5" descr="deep-sea09-viper-fish_18169_600x45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208" y="4911286"/>
            <a:ext cx="2595620" cy="1946715"/>
          </a:xfrm>
          <a:prstGeom prst="rect">
            <a:avLst/>
          </a:prstGeom>
        </p:spPr>
      </p:pic>
    </p:spTree>
    <p:extLst>
      <p:ext uri="{BB962C8B-B14F-4D97-AF65-F5344CB8AC3E}">
        <p14:creationId xmlns:p14="http://schemas.microsoft.com/office/powerpoint/2010/main" val="102718588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rPr>
              <a:t>How They Impact Us </a:t>
            </a:r>
            <a:endParaRPr lang="en-US" b="1" spc="50" dirty="0">
              <a:ln w="12700" cmpd="sng">
                <a:solidFill>
                  <a:schemeClr val="accent6">
                    <a:satMod val="120000"/>
                    <a:shade val="80000"/>
                  </a:schemeClr>
                </a:solidFill>
                <a:prstDash val="solid"/>
              </a:ln>
              <a:solidFill>
                <a:srgbClr val="558ED5"/>
              </a:solidFill>
              <a:effectLst>
                <a:glow rad="53100">
                  <a:schemeClr val="accent6">
                    <a:satMod val="180000"/>
                    <a:alpha val="30000"/>
                  </a:schemeClr>
                </a:glow>
              </a:effectLst>
            </a:endParaRPr>
          </a:p>
        </p:txBody>
      </p:sp>
      <p:sp>
        <p:nvSpPr>
          <p:cNvPr id="3" name="Content Placeholder 2"/>
          <p:cNvSpPr>
            <a:spLocks noGrp="1"/>
          </p:cNvSpPr>
          <p:nvPr>
            <p:ph idx="1"/>
          </p:nvPr>
        </p:nvSpPr>
        <p:spPr/>
        <p:txBody>
          <a:bodyPr/>
          <a:lstStyle/>
          <a:p>
            <a:r>
              <a:rPr lang="en-US" dirty="0" smtClean="0"/>
              <a:t>72% of the Earth is water so they are taking up a lot of space and a lot of land that we cannot find out about.</a:t>
            </a:r>
          </a:p>
          <a:p>
            <a:r>
              <a:rPr lang="en-US" dirty="0" smtClean="0"/>
              <a:t>Deep ocean life interferes with us mining down there.</a:t>
            </a:r>
            <a:endParaRPr lang="en-US" dirty="0"/>
          </a:p>
        </p:txBody>
      </p:sp>
      <p:pic>
        <p:nvPicPr>
          <p:cNvPr id="4" name="Picture 3" descr="earth-300x3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3810000"/>
            <a:ext cx="3810000" cy="3810000"/>
          </a:xfrm>
          <a:prstGeom prst="rect">
            <a:avLst/>
          </a:prstGeom>
        </p:spPr>
      </p:pic>
    </p:spTree>
    <p:extLst>
      <p:ext uri="{BB962C8B-B14F-4D97-AF65-F5344CB8AC3E}">
        <p14:creationId xmlns:p14="http://schemas.microsoft.com/office/powerpoint/2010/main" val="13306638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TotalTime>
  <Words>636</Words>
  <Application>Microsoft Macintosh PowerPoint</Application>
  <PresentationFormat>On-screen Show (4:3)</PresentationFormat>
  <Paragraphs>38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Deep Ocean Life</vt:lpstr>
      <vt:lpstr>Overview</vt:lpstr>
      <vt:lpstr>Vampire Squid</vt:lpstr>
      <vt:lpstr>Moon Jelly </vt:lpstr>
      <vt:lpstr>Angler Fish </vt:lpstr>
      <vt:lpstr>Frilled Shark</vt:lpstr>
      <vt:lpstr>Six-Gill Shark </vt:lpstr>
      <vt:lpstr>Concepts of Deep Sea Life </vt:lpstr>
      <vt:lpstr>How They Impact Us </vt:lpstr>
      <vt:lpstr>How We Impact Them</vt:lpstr>
      <vt:lpstr>Conclusion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Ocean Life</dc:title>
  <dc:creator>Student</dc:creator>
  <cp:lastModifiedBy>Student</cp:lastModifiedBy>
  <cp:revision>18</cp:revision>
  <dcterms:created xsi:type="dcterms:W3CDTF">2015-05-25T14:10:21Z</dcterms:created>
  <dcterms:modified xsi:type="dcterms:W3CDTF">2015-05-28T11:44:24Z</dcterms:modified>
</cp:coreProperties>
</file>